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61263" cy="10693400"/>
  <p:notesSz cx="6735763" cy="9866313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69"/>
    <a:srgbClr val="FFFF99"/>
    <a:srgbClr val="FDF377"/>
    <a:srgbClr val="FEFFC9"/>
    <a:srgbClr val="FFFCC9"/>
    <a:srgbClr val="FFFFCC"/>
    <a:srgbClr val="FFCCCC"/>
    <a:srgbClr val="CCFF99"/>
    <a:srgbClr val="FFE1E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48"/>
      </p:cViewPr>
      <p:guideLst>
        <p:guide orient="horz" pos="336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430FC-E820-4774-9216-14FBD1E4DBA1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9B002-D724-4ABE-BD18-920C736059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02:58:51.475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03:07:28.171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1,'19066'0,"-19032"0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2C086-6F22-4FCD-AA68-4DC40C6ADA3C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C15A-B77C-4771-A41E-F9954EBDCAD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E4B8-E6C0-18B3-BF4C-B58907C7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E4BC29-0BCC-65E9-2F52-BCD0DB5B3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DF0918-C5DD-4451-AFD0-263B57342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03974D-C876-99EF-9A50-A910C0141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1C15A-B77C-4771-A41E-F9954EBDCAD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6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9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1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83549" y="571801"/>
            <a:ext cx="3701869" cy="12163741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8" y="4532322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83552" y="3326838"/>
            <a:ext cx="2488916" cy="94087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898489" y="3326838"/>
            <a:ext cx="2488916" cy="94087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4" y="2393638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4" y="3391196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22" y="2393638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22" y="3391196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8" y="425757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8" y="425760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8" y="2237695"/>
            <a:ext cx="2487604" cy="7314585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2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6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5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495130"/>
            <a:ext cx="6805137" cy="7057149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9670-E242-485A-915F-AD562E6DEDAD}" type="datetimeFigureOut">
              <a:rPr kumimoji="1" lang="ja-JP" altLang="en-US" smtClean="0"/>
              <a:pPr/>
              <a:t>2024/2/16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2561-81B7-4C5D-8CE8-750DF95506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jpg"/><Relationship Id="rId5" Type="http://schemas.openxmlformats.org/officeDocument/2006/relationships/image" Target="../media/image11.png"/><Relationship Id="rId15" Type="http://schemas.openxmlformats.org/officeDocument/2006/relationships/image" Target="../media/image9.emf"/><Relationship Id="rId10" Type="http://schemas.openxmlformats.org/officeDocument/2006/relationships/image" Target="../media/image4.jpg"/><Relationship Id="rId4" Type="http://schemas.openxmlformats.org/officeDocument/2006/relationships/customXml" Target="../ink/ink1.xml"/><Relationship Id="rId9" Type="http://schemas.openxmlformats.org/officeDocument/2006/relationships/image" Target="../media/image3.jp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ABD8B-78EA-7EEC-C01D-B7DD539C4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正方形/長方形 363">
            <a:extLst>
              <a:ext uri="{FF2B5EF4-FFF2-40B4-BE49-F238E27FC236}">
                <a16:creationId xmlns:a16="http://schemas.microsoft.com/office/drawing/2014/main" id="{C50A12AA-2625-E5B0-5D82-4B9A1725E7C9}"/>
              </a:ext>
            </a:extLst>
          </p:cNvPr>
          <p:cNvSpPr/>
          <p:nvPr/>
        </p:nvSpPr>
        <p:spPr>
          <a:xfrm>
            <a:off x="403672" y="107676"/>
            <a:ext cx="7210015" cy="9343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9569" tIns="49785" rIns="99569" bIns="497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800" dirty="0">
                <a:ln>
                  <a:solidFill>
                    <a:schemeClr val="tx1"/>
                  </a:solidFill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　　高齢者あんしんセンター</a:t>
            </a:r>
            <a:endParaRPr lang="en-US" altLang="ja-JP" sz="2800" dirty="0">
              <a:ln>
                <a:solidFill>
                  <a:schemeClr val="tx1"/>
                </a:solidFill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  <a:p>
            <a:r>
              <a:rPr lang="ja-JP" altLang="en-US" sz="2800" dirty="0">
                <a:ln>
                  <a:solidFill>
                    <a:schemeClr val="tx1"/>
                  </a:solidFill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　　　     みどの新町 たより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16A189F-73BE-B966-3250-A8109F99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3" y="187692"/>
            <a:ext cx="1020368" cy="766520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3B769EC-3432-960C-B1E5-223BBF44167F}"/>
              </a:ext>
            </a:extLst>
          </p:cNvPr>
          <p:cNvSpPr/>
          <p:nvPr/>
        </p:nvSpPr>
        <p:spPr>
          <a:xfrm>
            <a:off x="6308247" y="101221"/>
            <a:ext cx="1036829" cy="5139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回 覧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25C05B-AB05-871E-BB2B-D483FCF49315}"/>
              </a:ext>
            </a:extLst>
          </p:cNvPr>
          <p:cNvSpPr/>
          <p:nvPr/>
        </p:nvSpPr>
        <p:spPr>
          <a:xfrm>
            <a:off x="307509" y="2257368"/>
            <a:ext cx="6876326" cy="931539"/>
          </a:xfrm>
          <a:prstGeom prst="rect">
            <a:avLst/>
          </a:prstGeom>
          <a:noFill/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5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itchFamily="50" charset="-128"/>
              </a:rPr>
              <a:t>事務所移転のお知らせ</a:t>
            </a:r>
            <a:endParaRPr lang="en-US" altLang="ja-JP" sz="5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itchFamily="50" charset="-128"/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DC6648B-6F52-74A0-1173-FADDC44F3497}"/>
              </a:ext>
            </a:extLst>
          </p:cNvPr>
          <p:cNvSpPr/>
          <p:nvPr/>
        </p:nvSpPr>
        <p:spPr>
          <a:xfrm>
            <a:off x="70078" y="3373261"/>
            <a:ext cx="7453040" cy="592985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令和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6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年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3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月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15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日より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、「高齢者あんしんセンターみどの新町」のお問合せは下記までお願いします。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0" name="インク 349">
                <a:extLst>
                  <a:ext uri="{FF2B5EF4-FFF2-40B4-BE49-F238E27FC236}">
                    <a16:creationId xmlns:a16="http://schemas.microsoft.com/office/drawing/2014/main" id="{2C59D7D8-1A72-107A-66BD-E74AFCAE44D7}"/>
                  </a:ext>
                </a:extLst>
              </p14:cNvPr>
              <p14:cNvContentPartPr/>
              <p14:nvPr/>
            </p14:nvContentPartPr>
            <p14:xfrm>
              <a:off x="-4009763" y="3038455"/>
              <a:ext cx="360" cy="360"/>
            </p14:xfrm>
          </p:contentPart>
        </mc:Choice>
        <mc:Fallback xmlns="">
          <p:pic>
            <p:nvPicPr>
              <p:cNvPr id="350" name="インク 349">
                <a:extLst>
                  <a:ext uri="{FF2B5EF4-FFF2-40B4-BE49-F238E27FC236}">
                    <a16:creationId xmlns:a16="http://schemas.microsoft.com/office/drawing/2014/main" id="{2C59D7D8-1A72-107A-66BD-E74AFCAE44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45763" y="296645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4" name="インク 353">
                <a:extLst>
                  <a:ext uri="{FF2B5EF4-FFF2-40B4-BE49-F238E27FC236}">
                    <a16:creationId xmlns:a16="http://schemas.microsoft.com/office/drawing/2014/main" id="{33FDE2AD-60CF-6FEE-81C2-E9BEECF9DB7E}"/>
                  </a:ext>
                </a:extLst>
              </p14:cNvPr>
              <p14:cNvContentPartPr/>
              <p14:nvPr/>
            </p14:nvContentPartPr>
            <p14:xfrm>
              <a:off x="332192" y="3140095"/>
              <a:ext cx="6876326" cy="360"/>
            </p14:xfrm>
          </p:contentPart>
        </mc:Choice>
        <mc:Fallback xmlns="">
          <p:pic>
            <p:nvPicPr>
              <p:cNvPr id="354" name="インク 353">
                <a:extLst>
                  <a:ext uri="{FF2B5EF4-FFF2-40B4-BE49-F238E27FC236}">
                    <a16:creationId xmlns:a16="http://schemas.microsoft.com/office/drawing/2014/main" id="{33FDE2AD-60CF-6FEE-81C2-E9BEECF9DB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192" y="3068095"/>
                <a:ext cx="6947966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6F3BF3-F688-D3BA-1386-D247B0D8E536}"/>
              </a:ext>
            </a:extLst>
          </p:cNvPr>
          <p:cNvSpPr/>
          <p:nvPr/>
        </p:nvSpPr>
        <p:spPr>
          <a:xfrm>
            <a:off x="-148358" y="9319029"/>
            <a:ext cx="7857977" cy="1440160"/>
          </a:xfrm>
          <a:prstGeom prst="rect">
            <a:avLst/>
          </a:prstGeom>
          <a:solidFill>
            <a:srgbClr val="FDF2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62D80B-6212-2080-C9C1-EBBBCBB2BFF5}"/>
              </a:ext>
            </a:extLst>
          </p:cNvPr>
          <p:cNvSpPr txBox="1"/>
          <p:nvPr/>
        </p:nvSpPr>
        <p:spPr>
          <a:xfrm>
            <a:off x="171369" y="9376946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高齢者あんしんセンターみどの新町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B22594-4B69-ACB9-EAE8-17C645F473BD}"/>
              </a:ext>
            </a:extLst>
          </p:cNvPr>
          <p:cNvSpPr txBox="1"/>
          <p:nvPr/>
        </p:nvSpPr>
        <p:spPr>
          <a:xfrm>
            <a:off x="171369" y="9376946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高齢者あんしんセンターみどの新町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42872-2AF6-D340-9647-2EB91DC7CB8E}"/>
              </a:ext>
            </a:extLst>
          </p:cNvPr>
          <p:cNvSpPr txBox="1"/>
          <p:nvPr/>
        </p:nvSpPr>
        <p:spPr>
          <a:xfrm>
            <a:off x="497809" y="10235624"/>
            <a:ext cx="268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（平日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351FEE-09FD-11FF-094F-B8A12D4DC050}"/>
              </a:ext>
            </a:extLst>
          </p:cNvPr>
          <p:cNvSpPr txBox="1"/>
          <p:nvPr/>
        </p:nvSpPr>
        <p:spPr>
          <a:xfrm>
            <a:off x="390435" y="9854221"/>
            <a:ext cx="2853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高崎市新町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333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7DAC0C-28FE-777D-714B-19D1F0BB495E}"/>
              </a:ext>
            </a:extLst>
          </p:cNvPr>
          <p:cNvSpPr txBox="1"/>
          <p:nvPr/>
        </p:nvSpPr>
        <p:spPr>
          <a:xfrm>
            <a:off x="3184763" y="9808277"/>
            <a:ext cx="3452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0274-42-0200</a:t>
            </a:r>
            <a:endParaRPr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7A6C41-D128-D29E-2E18-96FC95D66581}"/>
              </a:ext>
            </a:extLst>
          </p:cNvPr>
          <p:cNvSpPr txBox="1"/>
          <p:nvPr/>
        </p:nvSpPr>
        <p:spPr>
          <a:xfrm>
            <a:off x="3273627" y="10214345"/>
            <a:ext cx="2667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小野寺・齋藤・宮﨑</a:t>
            </a:r>
            <a:endParaRPr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3E95DD9-84EE-90F4-AD39-C1E0EA895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369" y="9490146"/>
            <a:ext cx="1307933" cy="982544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74718E42-5F0D-55C4-8FE2-F6FA114CDA85}"/>
              </a:ext>
            </a:extLst>
          </p:cNvPr>
          <p:cNvSpPr/>
          <p:nvPr/>
        </p:nvSpPr>
        <p:spPr>
          <a:xfrm>
            <a:off x="-815928" y="1206251"/>
            <a:ext cx="3560205" cy="900089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34473D-AC41-783F-D8BB-839BA7B70A23}"/>
              </a:ext>
            </a:extLst>
          </p:cNvPr>
          <p:cNvSpPr txBox="1"/>
          <p:nvPr/>
        </p:nvSpPr>
        <p:spPr>
          <a:xfrm>
            <a:off x="120506" y="1296249"/>
            <a:ext cx="6468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今年は春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早く来そうですね♪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春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新たなスタートの準備をする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でもあります。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あんしんセンターみどの新町もこの春、事務所を移転することとなりました。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EC56276-001F-68F7-5D45-972F1E96379F}"/>
              </a:ext>
            </a:extLst>
          </p:cNvPr>
          <p:cNvSpPr txBox="1">
            <a:spLocks/>
          </p:cNvSpPr>
          <p:nvPr/>
        </p:nvSpPr>
        <p:spPr>
          <a:xfrm>
            <a:off x="5296588" y="809910"/>
            <a:ext cx="2588499" cy="525224"/>
          </a:xfrm>
          <a:prstGeom prst="rect">
            <a:avLst/>
          </a:prstGeom>
          <a:noFill/>
          <a:ln w="41275">
            <a:noFill/>
            <a:prstDash val="sysDot"/>
          </a:ln>
        </p:spPr>
        <p:txBody>
          <a:bodyPr vert="horz" lIns="99569" tIns="49785" rIns="99569" bIns="4978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令和６年</a:t>
            </a:r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日号</a:t>
            </a:r>
            <a:endParaRPr lang="en-US" altLang="ja-JP" sz="20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91258C6-B53C-7E9E-7ED7-9D0C192C7B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1632" y="1353253"/>
            <a:ext cx="665612" cy="90957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97CB708-E03E-A675-A0C3-16A3CC3244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375" y="1473403"/>
            <a:ext cx="665612" cy="802985"/>
          </a:xfrm>
          <a:prstGeom prst="rect">
            <a:avLst/>
          </a:prstGeom>
        </p:spPr>
      </p:pic>
      <p:pic>
        <p:nvPicPr>
          <p:cNvPr id="21" name="図 20" descr="建物の前に立っている家&#10;&#10;自動的に生成された説明">
            <a:extLst>
              <a:ext uri="{FF2B5EF4-FFF2-40B4-BE49-F238E27FC236}">
                <a16:creationId xmlns:a16="http://schemas.microsoft.com/office/drawing/2014/main" id="{3F6EDE7A-7357-5B8E-A744-E7AE7E35BD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3684" y="1120492"/>
            <a:ext cx="3039884" cy="2279913"/>
          </a:xfrm>
          <a:prstGeom prst="rect">
            <a:avLst/>
          </a:prstGeom>
        </p:spPr>
      </p:pic>
      <p:pic>
        <p:nvPicPr>
          <p:cNvPr id="23" name="図 22" descr="建物の前に立っている家&#10;&#10;自動的に生成された説明">
            <a:extLst>
              <a:ext uri="{FF2B5EF4-FFF2-40B4-BE49-F238E27FC236}">
                <a16:creationId xmlns:a16="http://schemas.microsoft.com/office/drawing/2014/main" id="{E5AC41CB-EF1E-807B-B945-0EB087C483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" y="4235100"/>
            <a:ext cx="3515610" cy="2335736"/>
          </a:xfrm>
          <a:prstGeom prst="rect">
            <a:avLst/>
          </a:prstGeom>
        </p:spPr>
      </p:pic>
      <p:pic>
        <p:nvPicPr>
          <p:cNvPr id="25" name="図 24" descr="建物の前に立っている家&#10;&#10;自動的に生成された説明">
            <a:extLst>
              <a:ext uri="{FF2B5EF4-FFF2-40B4-BE49-F238E27FC236}">
                <a16:creationId xmlns:a16="http://schemas.microsoft.com/office/drawing/2014/main" id="{1279154F-16C2-1B45-ED60-55B683D7DA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4087" y="3933601"/>
            <a:ext cx="4019683" cy="3014762"/>
          </a:xfrm>
          <a:prstGeom prst="rect">
            <a:avLst/>
          </a:prstGeom>
        </p:spPr>
      </p:pic>
      <p:pic>
        <p:nvPicPr>
          <p:cNvPr id="27" name="図 26" descr="建物の窓&#10;&#10;中程度の精度で自動的に生成された説明">
            <a:extLst>
              <a:ext uri="{FF2B5EF4-FFF2-40B4-BE49-F238E27FC236}">
                <a16:creationId xmlns:a16="http://schemas.microsoft.com/office/drawing/2014/main" id="{5381A96E-1E03-9089-7844-5785F67B73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3" y="7037222"/>
            <a:ext cx="2311784" cy="1733838"/>
          </a:xfrm>
          <a:prstGeom prst="ellipse">
            <a:avLst/>
          </a:prstGeom>
          <a:ln w="85725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9F38BCF-4AE0-9C89-6C22-A2BA0DBC95BC}"/>
              </a:ext>
            </a:extLst>
          </p:cNvPr>
          <p:cNvSpPr txBox="1"/>
          <p:nvPr/>
        </p:nvSpPr>
        <p:spPr>
          <a:xfrm>
            <a:off x="403672" y="8846671"/>
            <a:ext cx="30572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“この</a:t>
            </a:r>
            <a:r>
              <a:rPr lang="ja-JP" altLang="en-US" sz="1600" b="1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黄色のドア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が目印です”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7005C26-EF6A-6D74-4005-1F90C8ECC1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2479" y="7348175"/>
            <a:ext cx="960240" cy="145490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3FA7525-E556-C527-E1B2-4B60D07780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975187">
            <a:off x="1466605" y="6250168"/>
            <a:ext cx="553386" cy="908527"/>
          </a:xfrm>
          <a:prstGeom prst="rect">
            <a:avLst/>
          </a:prstGeom>
          <a:ln w="44450">
            <a:noFill/>
          </a:ln>
        </p:spPr>
      </p:pic>
      <p:sp>
        <p:nvSpPr>
          <p:cNvPr id="28" name="楕円 27">
            <a:extLst>
              <a:ext uri="{FF2B5EF4-FFF2-40B4-BE49-F238E27FC236}">
                <a16:creationId xmlns:a16="http://schemas.microsoft.com/office/drawing/2014/main" id="{AB1B47D9-D7C1-6042-543C-182B84554E28}"/>
              </a:ext>
            </a:extLst>
          </p:cNvPr>
          <p:cNvSpPr/>
          <p:nvPr/>
        </p:nvSpPr>
        <p:spPr>
          <a:xfrm>
            <a:off x="1404367" y="5490716"/>
            <a:ext cx="720080" cy="73582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ED4378C-3DAE-BA1E-F373-CBBFA258A4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5978" y="328157"/>
            <a:ext cx="4790967" cy="46781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A2EE990-60E5-59FD-0B91-EED392111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6535" y="4088438"/>
            <a:ext cx="4774616" cy="47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26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129</Words>
  <Application>Microsoft Office PowerPoint</Application>
  <PresentationFormat>ユーザー設定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HG丸ｺﾞｼｯｸM-PRO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anshin1</dc:creator>
  <cp:lastModifiedBy>anshin1</cp:lastModifiedBy>
  <cp:revision>388</cp:revision>
  <cp:lastPrinted>2024-02-16T04:24:53Z</cp:lastPrinted>
  <dcterms:created xsi:type="dcterms:W3CDTF">2016-02-05T00:30:31Z</dcterms:created>
  <dcterms:modified xsi:type="dcterms:W3CDTF">2024-02-16T07:37:05Z</dcterms:modified>
</cp:coreProperties>
</file>